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4C734A-215D-42E0-C19E-EE32C230E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A634600-D853-418D-3161-5B5E8DCAC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A026F1C-5E44-7724-A3DC-B1C768BF1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CF143A-6481-2FA4-F919-3F8E76DB1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60C22BA-9DC1-B518-E8CC-A6E97CEE6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47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F6BDDC-D4B3-B2FC-F3B9-AAA8D20BE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A216694-BE0A-B814-FBE2-493E4C00D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8563FF3-D4F3-8B92-B8D2-6A1B1917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0B8B93B-DC26-2F4E-F514-2F53C6E7D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8E8BCAD-212A-130B-0046-E0030E8BC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619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FE3E20E-3267-EE4C-75A5-9D056E8ABE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898D921-5F76-AEC1-B6D2-A06C8E604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2851530-AC51-E99D-CB45-A37F36142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83CDC85-B617-EB34-9C52-C4CD0E7F9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E010372-5693-B624-D887-760B0F7D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2539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BF7BD6-BC8F-5211-D2E0-D11FE4F02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0DCCAE-A85E-8E67-9D9E-3507B197B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9AC989-CEE8-887A-5A44-B914BF583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6165606-8674-EB18-2909-EDA8CBE38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10508A9-673F-EB83-8D1B-B7143FAD1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408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DFB115-8973-5E24-6FFB-BD381967B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7182EB7-6A07-8A24-A1D9-0F8727A26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809CEE2-C495-B0EF-0C21-A1E8C957D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1BF264A-FC19-33C7-083F-0C9A6316C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4DEC0E1-2B46-1EEB-8C0F-78464968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617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705EE2-EF37-2C0B-6A17-6756DEB89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0318B0-CA5F-09DB-8135-8D9DA6AB39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315A575-B242-5E2F-DE99-EFD1CA42B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C6EDB8E-1608-19F2-8AE3-73F38398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14AD414-B56A-9874-8E69-642EEEF4A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07A104A-E31C-A8FF-54F8-D3763D0C5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375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9BCFF5-A780-96AC-B137-810CFD45A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80073E5-2B5B-56A9-83BE-D56A98AF2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DAE642B-8926-26F9-A6CC-D50A487E3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4CA1BAC-073F-EEA9-476D-368503895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919C62F-47B5-19B2-C183-6121E865AB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E58F95C-5AEF-F444-F358-34A03757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DD445D7-38E9-D47F-04A7-542381CB9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CB9C811-9D7A-285A-2617-58D548C5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494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2AC2D9-1B65-981C-7A62-6712F2864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2201C54B-2679-CD80-AF92-93BEF1DFF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2500D3D-EB14-9444-F39B-F3B7CA8A9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33F2BC4-2CA7-E1A8-6A92-69F18F94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8469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4C187F4-831D-C5AC-DDAF-FA2644257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637288F-A3F9-CCBD-978F-08462092E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7EC7E9-72B2-88F5-9767-0A5279F8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327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C4B189-68B2-FACA-6D25-90D466937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6759D2-632E-25D0-962E-8F3AD83FE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50DBCD3-6221-9AA8-8961-C2324BB26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A2EA769-BDBF-1835-C3D0-5C6518983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1E42F51-4761-D279-55D5-F613BC77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0B7A33F-5D95-65CC-A004-0086BEC74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775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5ABA78-C061-04D8-A726-8BE37B624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0F2A5C4-40AF-7BDD-457A-18BDE158C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98378CF-EEA7-8554-71B7-E8FE2EBA2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DD7EC3D-F351-E0ED-4E61-4F788A06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B3CE28C-C8FB-C5E7-1B25-5766AFBA0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34A155E-3219-1896-FDC9-1FC1442F8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2806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33EAA0D-7C9A-1D34-A6C0-9868723F4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0E7524C-32AD-2547-5691-97EB250A1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7748B9E-399B-C9BA-7BB5-D25439EF27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4E447-2BE7-4004-8342-B66BD874E904}" type="datetimeFigureOut">
              <a:rPr lang="pl-PL" smtClean="0"/>
              <a:t>30.01.2025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5DF4897-AAF7-1B80-2D0D-88ED19A7E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8D432C5-6071-5E03-4F67-3B7BA6FDDD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245F9-A7CB-4182-99AC-DFD1CA137D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41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9ED5833-B85B-4103-8A3B-CAB0308E6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DB67AFA-EB6C-45B6-1FE9-F0A6B2EDB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81" y="560881"/>
            <a:ext cx="9795638" cy="1114380"/>
          </a:xfrm>
        </p:spPr>
        <p:txBody>
          <a:bodyPr>
            <a:normAutofit/>
          </a:bodyPr>
          <a:lstStyle/>
          <a:p>
            <a:r>
              <a:rPr lang="pl-PL" sz="5200" b="1" dirty="0">
                <a:solidFill>
                  <a:srgbClr val="7030A0"/>
                </a:solidFill>
              </a:rPr>
              <a:t>DYDAKTYCZNY BLENDER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1FEE545-0604-D317-11F9-891AEADDF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181" y="1889760"/>
            <a:ext cx="9795638" cy="1539240"/>
          </a:xfrm>
        </p:spPr>
        <p:txBody>
          <a:bodyPr>
            <a:normAutofit fontScale="85000" lnSpcReduction="20000"/>
          </a:bodyPr>
          <a:lstStyle/>
          <a:p>
            <a:r>
              <a:rPr lang="pl-PL" sz="2000" b="1" dirty="0"/>
              <a:t>SPOTKANIE 2</a:t>
            </a:r>
          </a:p>
          <a:p>
            <a:r>
              <a:rPr lang="pl-PL" sz="3600" b="1" dirty="0">
                <a:solidFill>
                  <a:srgbClr val="7030A0"/>
                </a:solidFill>
              </a:rPr>
              <a:t>Wiem, że nic nie wiem i … działam dalej, czyli praca z oporami </a:t>
            </a:r>
            <a:r>
              <a:rPr lang="pl-PL" sz="3600" b="1" dirty="0" err="1">
                <a:solidFill>
                  <a:srgbClr val="7030A0"/>
                </a:solidFill>
              </a:rPr>
              <a:t>tutee</a:t>
            </a:r>
            <a:r>
              <a:rPr lang="pl-PL" sz="3600" b="1" dirty="0">
                <a:solidFill>
                  <a:srgbClr val="7030A0"/>
                </a:solidFill>
              </a:rPr>
              <a:t>.</a:t>
            </a:r>
          </a:p>
          <a:p>
            <a:r>
              <a:rPr lang="pl-PL" sz="3600" b="1" dirty="0">
                <a:solidFill>
                  <a:srgbClr val="7030A0"/>
                </a:solidFill>
              </a:rPr>
              <a:t>Wioletta Dziarnowska</a:t>
            </a:r>
          </a:p>
          <a:p>
            <a:endParaRPr lang="pl-PL" sz="2000" b="1" dirty="0"/>
          </a:p>
        </p:txBody>
      </p:sp>
      <p:pic>
        <p:nvPicPr>
          <p:cNvPr id="5" name="Symbol zastępczy zawartości 5" descr="Obraz zawierający tekst&#10;&#10;Opis wygenerowany automatycznie">
            <a:extLst>
              <a:ext uri="{FF2B5EF4-FFF2-40B4-BE49-F238E27FC236}">
                <a16:creationId xmlns:a16="http://schemas.microsoft.com/office/drawing/2014/main" id="{0AF05168-6278-3788-D33F-818F08BF59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377" y="2957665"/>
            <a:ext cx="3559974" cy="3346376"/>
          </a:xfrm>
          <a:prstGeom prst="rect">
            <a:avLst/>
          </a:prstGeom>
        </p:spPr>
      </p:pic>
      <p:pic>
        <p:nvPicPr>
          <p:cNvPr id="4" name="Symbol zastępczy zawartości 6" descr="Obraz zawierający tekst, clipart&#10;&#10;Opis wygenerowany automatycznie">
            <a:extLst>
              <a:ext uri="{FF2B5EF4-FFF2-40B4-BE49-F238E27FC236}">
                <a16:creationId xmlns:a16="http://schemas.microsoft.com/office/drawing/2014/main" id="{17DA1FF7-47B8-2884-6828-A65C2F3041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547" y="3749329"/>
            <a:ext cx="5787213" cy="17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195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71B8743-9EB3-3CA0-E121-C48B5C196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7030A0"/>
                </a:solidFill>
              </a:rPr>
              <a:t>Przed CZYM opory???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0227EF-CE89-9577-C3FD-95142F437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80" y="2405067"/>
            <a:ext cx="6002110" cy="3729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/>
              <a:t>Przed:</a:t>
            </a:r>
          </a:p>
          <a:p>
            <a:pPr marL="0" indent="0">
              <a:buNone/>
            </a:pPr>
            <a:endParaRPr lang="pl-PL" sz="2000"/>
          </a:p>
          <a:p>
            <a:pPr marL="0" indent="0">
              <a:buNone/>
            </a:pPr>
            <a:r>
              <a:rPr lang="pl-PL" sz="2000"/>
              <a:t>- WZMOŻONĄ PRACĄ</a:t>
            </a:r>
          </a:p>
          <a:p>
            <a:pPr marL="0" indent="0">
              <a:buNone/>
            </a:pPr>
            <a:r>
              <a:rPr lang="pl-PL" sz="2000"/>
              <a:t>- SAMODZIELNOŚCIĄ</a:t>
            </a:r>
          </a:p>
          <a:p>
            <a:pPr marL="0" indent="0">
              <a:buNone/>
            </a:pPr>
            <a:r>
              <a:rPr lang="pl-PL" sz="2000"/>
              <a:t>- OTWIERANIEM SIĘ</a:t>
            </a:r>
          </a:p>
          <a:p>
            <a:pPr marL="0" indent="0">
              <a:buNone/>
            </a:pPr>
            <a:r>
              <a:rPr lang="pl-PL" sz="2000"/>
              <a:t>- SYSTEMATYCZNYM DZIAŁANIEM </a:t>
            </a:r>
          </a:p>
          <a:p>
            <a:pPr marL="0" indent="0">
              <a:buNone/>
            </a:pPr>
            <a:r>
              <a:rPr lang="pl-PL" sz="2000"/>
              <a:t>- PODJĘCIEM WIĄŻĄCEJ DECYZJI</a:t>
            </a:r>
          </a:p>
        </p:txBody>
      </p:sp>
      <p:pic>
        <p:nvPicPr>
          <p:cNvPr id="4" name="Symbol zastępczy zawartości 5" descr="Obraz zawierający tekst, tablica&#10;&#10;Opis wygenerowany automatycznie">
            <a:extLst>
              <a:ext uri="{FF2B5EF4-FFF2-40B4-BE49-F238E27FC236}">
                <a16:creationId xmlns:a16="http://schemas.microsoft.com/office/drawing/2014/main" id="{12C9AFEF-B216-AB6D-BE00-C417A64AE1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16" r="26404" b="-1"/>
          <a:stretch/>
        </p:blipFill>
        <p:spPr>
          <a:xfrm>
            <a:off x="7199440" y="213360"/>
            <a:ext cx="4992560" cy="664464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473809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0819C15-1F15-4E03-4857-B59C5500D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7030A0"/>
                </a:solidFill>
              </a:rPr>
              <a:t>Przed  KIM opory??? </a:t>
            </a:r>
            <a:endParaRPr lang="pl-PL" sz="4000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FE557A-7CAA-6561-9946-5D0648FFB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80" y="2405067"/>
            <a:ext cx="6002110" cy="3729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/>
              <a:t>Przed: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dirty="0"/>
              <a:t>- NAUCZYCIELEM, KTÓRY JEST PRZYJAZNY</a:t>
            </a:r>
          </a:p>
          <a:p>
            <a:pPr marL="0" indent="0">
              <a:buNone/>
            </a:pPr>
            <a:r>
              <a:rPr lang="pl-PL" sz="2000" dirty="0"/>
              <a:t>- MENTOREM, </a:t>
            </a:r>
            <a:r>
              <a:rPr lang="pl-PL" sz="2000"/>
              <a:t>KTÓRY PYTA O WLASNE ZDANIE TUTEE</a:t>
            </a:r>
            <a:endParaRPr lang="pl-PL" sz="2000" dirty="0"/>
          </a:p>
          <a:p>
            <a:pPr marL="0" indent="0">
              <a:buNone/>
            </a:pPr>
            <a:r>
              <a:rPr lang="pl-PL" sz="2000" dirty="0"/>
              <a:t>- DOROSŁYM, KTÓRY DOCENIA INNEGO DOROSŁEGO</a:t>
            </a:r>
          </a:p>
          <a:p>
            <a:pPr marL="0" indent="0">
              <a:buNone/>
            </a:pPr>
            <a:r>
              <a:rPr lang="pl-PL" sz="2000" dirty="0"/>
              <a:t>- PARTNEREM, KTÓRY SZANUJE DECYZJE TUTEE</a:t>
            </a:r>
          </a:p>
        </p:txBody>
      </p:sp>
      <p:pic>
        <p:nvPicPr>
          <p:cNvPr id="4" name="Symbol zastępczy zawartości 5" descr="Obraz zawierający tekst&#10;&#10;Opis wygenerowany automatycznie">
            <a:extLst>
              <a:ext uri="{FF2B5EF4-FFF2-40B4-BE49-F238E27FC236}">
                <a16:creationId xmlns:a16="http://schemas.microsoft.com/office/drawing/2014/main" id="{4BEB7AAB-BB9D-99C7-5E47-BE39D8FAFA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" r="1" b="1"/>
          <a:stretch/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89538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6E2AC0-A4E6-A115-F318-83AEC885E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Bariery zewnętrzne – identyfikacja</a:t>
            </a:r>
            <a:r>
              <a:rPr lang="pl-PL" sz="44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 </a:t>
            </a:r>
            <a:br>
              <a:rPr lang="pl-PL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</a:b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162760-A1D7-7A4B-D4E7-C5C5872CA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l" rtl="0" fontAlgn="base">
              <a:buNone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Pytania: </a:t>
            </a:r>
          </a:p>
          <a:p>
            <a:pPr marL="0" indent="0" algn="l" rtl="0" fontAlgn="base">
              <a:buNone/>
            </a:pPr>
            <a:endParaRPr lang="pl-PL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+mj-lt"/>
              <a:buAutoNum type="arabicPeriod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z zewnątrz powstrzymuje Cię przed startem? </a:t>
            </a:r>
          </a:p>
          <a:p>
            <a:pPr algn="l" rtl="0" fontAlgn="base">
              <a:buFont typeface="+mj-lt"/>
              <a:buAutoNum type="arabicPeriod" startAt="2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i kogo musisz wziąć pod uwagę przy osiąganiu tego celu? </a:t>
            </a:r>
          </a:p>
          <a:p>
            <a:pPr algn="l" rtl="0" fontAlgn="base">
              <a:buFont typeface="+mj-lt"/>
              <a:buAutoNum type="arabicPeriod" startAt="3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było barierą w przeszłości, kiedy próbowałeś osiągnąć podobną rzecz? </a:t>
            </a:r>
          </a:p>
          <a:p>
            <a:pPr algn="l" rtl="0" fontAlgn="base">
              <a:buFont typeface="+mj-lt"/>
              <a:buAutoNum type="arabicPeriod" startAt="4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jest tu najmocniejszą przeszkodą? </a:t>
            </a:r>
          </a:p>
          <a:p>
            <a:pPr algn="l" rtl="0" fontAlgn="base">
              <a:buFont typeface="+mj-lt"/>
              <a:buAutoNum type="arabicPeriod" startAt="5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Czego w świecie nie ma, co jest Ci potrzebne? 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95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56191D-3B28-BBEE-F52A-D8C746EDD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Bariery wewnętrzne – identyfikacja</a:t>
            </a:r>
            <a:r>
              <a:rPr lang="pl-PL" sz="44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 </a:t>
            </a:r>
            <a:br>
              <a:rPr lang="pl-PL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</a:b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7F18FE-90C0-C058-6556-EDC39DC23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 fontAlgn="base">
              <a:buNone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Pytania: </a:t>
            </a:r>
          </a:p>
          <a:p>
            <a:pPr algn="l" rtl="0" fontAlgn="base">
              <a:buFont typeface="+mj-lt"/>
              <a:buAutoNum type="arabicPeriod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czujesz, kiedy myślisz o tym celu? Jak reaguje Twoje ciało? </a:t>
            </a:r>
          </a:p>
          <a:p>
            <a:pPr algn="l" rtl="0" fontAlgn="base">
              <a:buFont typeface="+mj-lt"/>
              <a:buAutoNum type="arabicPeriod" startAt="2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jest tego przyczyną? Jakie przekonanie lub wspomnienie? </a:t>
            </a:r>
          </a:p>
          <a:p>
            <a:pPr algn="l" rtl="0" fontAlgn="base">
              <a:buFont typeface="+mj-lt"/>
              <a:buAutoNum type="arabicPeriod" startAt="3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w tym wyzwaniu wywołuje w Tobie napięcie lub stres? Poobserwuj się chwilę. </a:t>
            </a:r>
          </a:p>
          <a:p>
            <a:pPr algn="l" rtl="0" fontAlgn="base">
              <a:buFont typeface="+mj-lt"/>
              <a:buAutoNum type="arabicPeriod" startAt="4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Jakie korzyści masz z tego, że zmiana nie zachodzi? Co byś stracił/a gdybyś osiągnął ten cel? </a:t>
            </a:r>
          </a:p>
          <a:p>
            <a:pPr algn="l" rtl="0" fontAlgn="base">
              <a:buFont typeface="+mj-lt"/>
              <a:buAutoNum type="arabicPeriod" startAt="5"/>
            </a:pPr>
            <a:r>
              <a:rPr lang="pl-PL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Z jakimi ważnymi dla Ciebie wartościami to się kłóci? 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4827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12A9B-D2D3-76C4-DC19-707BE4782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7030A0"/>
                </a:solidFill>
              </a:rPr>
              <a:t>Strategie przezwyciężania oporu 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EAE343-F805-09FD-6AD8-AF78FAB6A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l" rtl="0" fontAlgn="base">
              <a:buNone/>
            </a:pPr>
            <a:r>
              <a:rPr lang="pl-PL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 STRATEGIA – Z PRZESZŁEGO DOŚWIADCZENIA </a:t>
            </a: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Bardzo często mamy wypracowane sposoby radzenia sobie w danych trudnych momentach. Przypomnienie sobie przez </a:t>
            </a:r>
            <a:r>
              <a:rPr lang="pl-PL" sz="24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tutee</a:t>
            </a: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podobnej do aktualnego problemu sytuacji i jego/jej reakcji w niej może doprowadzić do konkretnego rozwiązania albo dodać mu/jej pewności siebie. Jest to sposób na wzmocnienie </a:t>
            </a:r>
            <a:r>
              <a:rPr lang="pl-PL" sz="24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tutee</a:t>
            </a: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</a:t>
            </a:r>
          </a:p>
          <a:p>
            <a:pPr marL="0" indent="0" algn="l" rtl="0" fontAlgn="base">
              <a:buNone/>
            </a:pPr>
            <a:endParaRPr lang="pl-PL" sz="2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buNone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Pytania: </a:t>
            </a:r>
          </a:p>
          <a:p>
            <a:pPr algn="l" rtl="0" fontAlgn="base">
              <a:buFont typeface="+mj-lt"/>
              <a:buAutoNum type="arabicPeriod"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Jak poradziłeś sobie z podobnym problemem kiedyś? </a:t>
            </a:r>
          </a:p>
          <a:p>
            <a:pPr algn="l" rtl="0" fontAlgn="base">
              <a:buFont typeface="+mj-lt"/>
              <a:buAutoNum type="arabicPeriod" startAt="2"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było dla Ciebie momentem przełomowym  w tamtej sytuacji? </a:t>
            </a:r>
          </a:p>
          <a:p>
            <a:pPr algn="l" rtl="0" fontAlgn="base">
              <a:buFont typeface="+mj-lt"/>
              <a:buAutoNum type="arabicPeriod" startAt="3"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konkretnie zrobiłeś, by przełamać lęk/ niechęć/ opór? </a:t>
            </a:r>
          </a:p>
          <a:p>
            <a:pPr algn="l" rtl="0" fontAlgn="base">
              <a:buFont typeface="+mj-lt"/>
              <a:buAutoNum type="arabicPeriod" startAt="4"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Jak się czułeś po przezwyciężeniu tego? 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530110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F3C4DF-1794-B9E1-0DA1-E14CF11D5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7030A0"/>
                </a:solidFill>
              </a:rPr>
              <a:t>Strategie przezwyciężania oporu 2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D8F1CC-B22F-F470-13B7-F7CE090B1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 fontAlgn="base">
              <a:buNone/>
            </a:pPr>
            <a:r>
              <a:rPr lang="pl-PL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II STRATEGIA – ODWRÓCONA BURZA MÓZGÓW </a:t>
            </a: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Polega na zaproszeniu </a:t>
            </a:r>
            <a:r>
              <a:rPr lang="pl-PL" sz="24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tutee</a:t>
            </a: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do wyobrażenia sobie najgorszego scenariusza i jego konsekwencji. </a:t>
            </a:r>
            <a:endParaRPr lang="pl-PL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endParaRPr lang="pl-PL" sz="2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buNone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Pytania: </a:t>
            </a:r>
            <a:endParaRPr lang="pl-PL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endParaRPr lang="pl-PL" sz="2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buNone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najgorszego może się tu wydarzyć? Wymień min pięć możliwych najgorszych konsekwencji czarnego scenariusza </a:t>
            </a:r>
            <a:endParaRPr lang="pl-PL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Jak to na Ciebie wpłynie? Na innych? </a:t>
            </a:r>
            <a:endParaRPr lang="pl-PL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Które konsekwencje są mało prawdopodobne? Które możliwe? </a:t>
            </a:r>
            <a:endParaRPr lang="pl-PL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Jak możesz przeciwdziałać tym możliwym? </a:t>
            </a:r>
            <a:endParaRPr lang="pl-PL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60014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09CB09-9F6B-86B2-C3C2-B7F8FBBFC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7030A0"/>
                </a:solidFill>
              </a:rPr>
              <a:t>Strategie przezwyciężania oporu 3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9315D3-E9A8-2B5F-BC24-CBE944744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l" rtl="0" fontAlgn="base">
              <a:buNone/>
            </a:pPr>
            <a:r>
              <a:rPr lang="pl-PL" sz="2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III STRATEGIA – WYJRZENIE POZA MUR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W przypadku przeszkód wewnętrznych często </a:t>
            </a:r>
            <a:r>
              <a:rPr lang="pl-PL" sz="20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tutee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jest bardzo trudno określić, co jest barierą. Tutor może zaprosić klienta do ćwiczenia, w  którym w „</a:t>
            </a:r>
            <a:r>
              <a:rPr lang="pl-PL" sz="20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quasilaboratoryjnych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” warunkach zmierzy się z tym, co go blokuje. </a:t>
            </a:r>
            <a:endParaRPr lang="pl-P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Pytania: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pl-P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Mam dla Ciebie propozycję. Wyobraź sobie, że jesteś w tej problematycznej dla Ciebie sytuacji. Daj sobie kilka minut na jej przeżycie.  </a:t>
            </a:r>
            <a:endParaRPr lang="pl-P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czujesz? </a:t>
            </a:r>
            <a:endParaRPr lang="pl-P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Jak reaguje Twoje ciało? </a:t>
            </a:r>
            <a:endParaRPr lang="pl-P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Jakie myśli przychodzą Ci do głowy?  </a:t>
            </a:r>
          </a:p>
          <a:p>
            <a:pPr marL="0" indent="0" algn="l" rtl="0" fontAlgn="base">
              <a:buNone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Określ teraz, na czym Twoja blokada/obawa polega. </a:t>
            </a:r>
            <a:endParaRPr lang="pl-P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Jaki pomysł na wybrnięcie ma Twoja głowa? </a:t>
            </a:r>
            <a:endParaRPr lang="pl-P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 podpowiada serce? </a:t>
            </a:r>
            <a:endParaRPr lang="pl-P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Czego chce ciało? </a:t>
            </a:r>
            <a:endParaRPr lang="pl-P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1223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06B052-6BC7-B2B6-BBAF-2B403C4CD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7030A0"/>
                </a:solidFill>
              </a:rPr>
              <a:t>Strategie przezwyciężania oporu 4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2B8D8B-F1C9-B8BB-D486-812036793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 fontAlgn="base">
              <a:buNone/>
            </a:pPr>
            <a:r>
              <a:rPr lang="pl-PL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IV STRATEGIA – WĘDRÓWKA W IDEALNYM ŚWIECIE </a:t>
            </a: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Jest to strategia, która ma na celu wzmocnienie marzenia </a:t>
            </a:r>
            <a:r>
              <a:rPr lang="pl-PL" sz="24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tutee</a:t>
            </a: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 wzbudzenie tym samym większej odwagi do realizacji celu pomimo przeszkód. </a:t>
            </a:r>
            <a:endParaRPr lang="pl-PL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l" rtl="0" fontAlgn="base">
              <a:buNone/>
            </a:pPr>
            <a:r>
              <a:rPr lang="pl-PL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Pytania:</a:t>
            </a: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0" indent="0" algn="l" rtl="0" fontAlgn="base">
              <a:buNone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Wyobraź sobie, że masz wszystkie środki, by zrealizować ten cel – wspierających ludzi, wystarczająco pieniędzy, sił, inwencji i czasu. Co byś zrobił w tak idealnych okolicznościach? </a:t>
            </a:r>
          </a:p>
          <a:p>
            <a:pPr marL="0" indent="0" algn="l" rtl="0" fontAlgn="base">
              <a:buNone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Jeśli miałbyś pewność, że Ci się to uda to co byś zrobił? </a:t>
            </a:r>
          </a:p>
          <a:p>
            <a:pPr marL="0" indent="0" algn="l" rtl="0" fontAlgn="base">
              <a:buNone/>
            </a:pPr>
            <a:r>
              <a:rPr lang="pl-PL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Wyobraź sobie, że ktoś zajął się tym problemem. Co teraz myślisz o zrealizowaniu tego marzenia? 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867480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5128</TotalTime>
  <Words>591</Words>
  <Application>Microsoft Office PowerPoint</Application>
  <PresentationFormat>Panoramiczny</PresentationFormat>
  <Paragraphs>68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Segoe UI</vt:lpstr>
      <vt:lpstr>Motyw pakietu Office</vt:lpstr>
      <vt:lpstr>DYDAKTYCZNY BLENDER</vt:lpstr>
      <vt:lpstr>Przed CZYM opory??? </vt:lpstr>
      <vt:lpstr>Przed  KIM opory??? </vt:lpstr>
      <vt:lpstr>Bariery zewnętrzne – identyfikacja  </vt:lpstr>
      <vt:lpstr>Bariery wewnętrzne – identyfikacja  </vt:lpstr>
      <vt:lpstr>Strategie przezwyciężania oporu 1</vt:lpstr>
      <vt:lpstr>Strategie przezwyciężania oporu 2</vt:lpstr>
      <vt:lpstr>Strategie przezwyciężania oporu 3</vt:lpstr>
      <vt:lpstr>Strategie przezwyciężania oporu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DYDAKTYCZNY BLENDER</dc:title>
  <dc:creator>Wioletta Dziarnowska</dc:creator>
  <cp:lastModifiedBy>Wioletta Dziarnowska</cp:lastModifiedBy>
  <cp:revision>11</cp:revision>
  <dcterms:created xsi:type="dcterms:W3CDTF">2023-11-26T16:52:59Z</dcterms:created>
  <dcterms:modified xsi:type="dcterms:W3CDTF">2025-01-30T13:40:10Z</dcterms:modified>
</cp:coreProperties>
</file>